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unknown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48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16" r:id="rId14"/>
    <p:sldId id="315" r:id="rId15"/>
    <p:sldId id="301" r:id="rId16"/>
    <p:sldId id="267" r:id="rId17"/>
    <p:sldId id="312" r:id="rId18"/>
    <p:sldId id="302" r:id="rId19"/>
    <p:sldId id="275" r:id="rId20"/>
    <p:sldId id="280" r:id="rId21"/>
    <p:sldId id="303" r:id="rId22"/>
    <p:sldId id="314" r:id="rId23"/>
    <p:sldId id="268" r:id="rId24"/>
    <p:sldId id="320" r:id="rId25"/>
    <p:sldId id="317" r:id="rId26"/>
    <p:sldId id="318" r:id="rId27"/>
    <p:sldId id="319" r:id="rId28"/>
    <p:sldId id="293" r:id="rId29"/>
    <p:sldId id="304" r:id="rId30"/>
    <p:sldId id="266" r:id="rId31"/>
    <p:sldId id="282" r:id="rId32"/>
    <p:sldId id="272" r:id="rId33"/>
    <p:sldId id="273" r:id="rId34"/>
    <p:sldId id="270" r:id="rId35"/>
    <p:sldId id="305" r:id="rId36"/>
    <p:sldId id="283" r:id="rId37"/>
    <p:sldId id="284" r:id="rId38"/>
    <p:sldId id="285" r:id="rId39"/>
    <p:sldId id="286" r:id="rId40"/>
    <p:sldId id="287" r:id="rId41"/>
    <p:sldId id="271" r:id="rId42"/>
    <p:sldId id="257" r:id="rId43"/>
    <p:sldId id="298" r:id="rId44"/>
    <p:sldId id="258" r:id="rId45"/>
    <p:sldId id="296" r:id="rId46"/>
    <p:sldId id="297" r:id="rId47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Einführung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  <p14:sldId id="316"/>
            <p14:sldId id="315"/>
          </p14:sldIdLst>
        </p14:section>
        <p14:section name="Optimierungen Images" id="{103AE7DA-C80C-46D3-B255-78E294BA4975}">
          <p14:sldIdLst>
            <p14:sldId id="301"/>
            <p14:sldId id="267"/>
            <p14:sldId id="312"/>
            <p14:sldId id="302"/>
            <p14:sldId id="275"/>
            <p14:sldId id="280"/>
            <p14:sldId id="303"/>
            <p14:sldId id="314"/>
            <p14:sldId id="268"/>
            <p14:sldId id="293"/>
            <p14:sldId id="304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2" autoAdjust="0"/>
    <p:restoredTop sz="99169" autoAdjust="0"/>
  </p:normalViewPr>
  <p:slideViewPr>
    <p:cSldViewPr>
      <p:cViewPr>
        <p:scale>
          <a:sx n="100" d="100"/>
          <a:sy n="100" d="100"/>
        </p:scale>
        <p:origin x="-1212" y="-2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41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autoTitleDeleted val="1"/>
    <c:plotArea>
      <c:layout>
        <c:manualLayout>
          <c:layoutTarget val="inner"/>
          <c:xMode val="edge"/>
          <c:yMode val="edge"/>
          <c:x val="0.11983119761760889"/>
          <c:y val="5.5430349008840314E-2"/>
          <c:w val="0.860094248787172"/>
          <c:h val="0.71974939292459617"/>
        </c:manualLayout>
      </c:layout>
      <c:barChart>
        <c:barDir val="col"/>
        <c:grouping val="clustered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-4.0000000000000018E-3</c:v>
                </c:pt>
                <c:pt idx="1">
                  <c:v>-9.0000000000000063E-3</c:v>
                </c:pt>
                <c:pt idx="2">
                  <c:v>-1.6000000000000007E-2</c:v>
                </c:pt>
                <c:pt idx="3">
                  <c:v>-3.8000000000000013E-2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-1.2500000000000004E-2</c:v>
                </c:pt>
                <c:pt idx="2">
                  <c:v>-2.8000000000000008E-2</c:v>
                </c:pt>
                <c:pt idx="3">
                  <c:v>-4.8000000000000015E-2</c:v>
                </c:pt>
              </c:numCache>
            </c:numRef>
          </c:val>
        </c:ser>
        <c:dLbls>
          <c:showVal val="1"/>
        </c:dLbls>
        <c:gapWidth val="219"/>
        <c:overlap val="-27"/>
        <c:axId val="70866816"/>
        <c:axId val="70868352"/>
      </c:barChart>
      <c:catAx>
        <c:axId val="7086681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868352"/>
        <c:crosses val="autoZero"/>
        <c:auto val="1"/>
        <c:lblAlgn val="ctr"/>
        <c:lblOffset val="100"/>
      </c:catAx>
      <c:valAx>
        <c:axId val="7086835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866816"/>
        <c:crosses val="autoZero"/>
        <c:crossBetween val="between"/>
        <c:majorUnit val="5.0000000000000027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pPr/>
              <a:t>01.07.2015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61504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05060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3915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17698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98681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653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050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sssprites.com/" TargetMode="External"/><Relationship Id="rId7" Type="http://schemas.openxmlformats.org/officeDocument/2006/relationships/hyperlink" Target="http://spritegen.website-performance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pritepad.wearekiss.com/" TargetMode="External"/><Relationship Id="rId5" Type="http://schemas.openxmlformats.org/officeDocument/2006/relationships/hyperlink" Target="http://responsive-css.spritegen.com/" TargetMode="External"/><Relationship Id="rId4" Type="http://schemas.openxmlformats.org/officeDocument/2006/relationships/hyperlink" Target="http://css.spritegen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spritegen.website-performance.org/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e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media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89903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Chrome Remote Debugging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2583222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Web Developer Extension FF/Chrome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4203132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33034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02324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="" xmlns:p14="http://schemas.microsoft.com/office/powerpoint/2010/main" val="1413975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4665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801396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79904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1916816" y="1416968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CSS Class (.) oder ID (#)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Background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Pro Bild Anfangskoordinate definieren (oben links)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Breite &amp; Höhe definieren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2672392" y="3001144"/>
            <a:ext cx="4212976" cy="367240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background-image</a:t>
            </a:r>
            <a:r>
              <a:rPr lang="de-DE" sz="1200" dirty="0" smtClean="0"/>
              <a:t>: </a:t>
            </a:r>
            <a:r>
              <a:rPr lang="de-DE" sz="1200" dirty="0" err="1" smtClean="0"/>
              <a:t>url</a:t>
            </a:r>
            <a:r>
              <a:rPr lang="de-DE" sz="1200" dirty="0" smtClean="0"/>
              <a:t>(spritesheet.png);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background-repeat</a:t>
            </a:r>
            <a:r>
              <a:rPr lang="de-DE" sz="1200" dirty="0" smtClean="0"/>
              <a:t>: </a:t>
            </a:r>
            <a:r>
              <a:rPr lang="de-DE" sz="1200" dirty="0" err="1" smtClean="0"/>
              <a:t>no-repeat</a:t>
            </a:r>
            <a:r>
              <a:rPr lang="de-DE" sz="1200" dirty="0" smtClean="0"/>
              <a:t>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display</a:t>
            </a:r>
            <a:r>
              <a:rPr lang="de-DE" sz="1200" dirty="0" smtClean="0"/>
              <a:t>: block;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sprite-github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background-position</a:t>
            </a:r>
            <a:r>
              <a:rPr lang="de-DE" sz="1200" dirty="0" smtClean="0"/>
              <a:t>: -5px -5px;   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height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width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6 L -1.21475 -0.016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4 -0.00509 L -1.12396 -0.005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CSS Sprite Generator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http://csssprites.com/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4"/>
              </a:rPr>
              <a:t>http://css.spritegen.com/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5"/>
              </a:rPr>
              <a:t>http://responsive-css.spritegen.com/</a:t>
            </a:r>
            <a:r>
              <a:rPr lang="de-DE" dirty="0" smtClean="0"/>
              <a:t>  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6"/>
              </a:rPr>
              <a:t>http://spritepad.wearekiss.com/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7"/>
              </a:rPr>
              <a:t>http://spritegen.website-performance.org/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SpritePad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http://spritepad.wearekiss.com/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Guided</a:t>
            </a:r>
            <a:r>
              <a:rPr lang="de-DE" sz="1600" dirty="0" smtClean="0"/>
              <a:t> Tour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Bequem über Drag &amp; Drop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(Sprite, CSS)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Kontra: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Automatische </a:t>
            </a:r>
            <a:r>
              <a:rPr lang="de-DE" sz="1600" dirty="0" err="1" smtClean="0"/>
              <a:t>Anordung</a:t>
            </a:r>
            <a:r>
              <a:rPr lang="de-DE" sz="1600" dirty="0" smtClean="0"/>
              <a:t>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Backup d. Arbeitsstands (Export)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Recovery</a:t>
            </a:r>
            <a:r>
              <a:rPr lang="de-DE" sz="1600" dirty="0" smtClean="0"/>
              <a:t> eines Backups (Import)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b="41607"/>
          <a:stretch>
            <a:fillRect/>
          </a:stretch>
        </p:blipFill>
        <p:spPr bwMode="auto">
          <a:xfrm>
            <a:off x="163388" y="1988840"/>
            <a:ext cx="8801100" cy="2829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b="31205"/>
          <a:stretch>
            <a:fillRect/>
          </a:stretch>
        </p:blipFill>
        <p:spPr bwMode="auto">
          <a:xfrm>
            <a:off x="163388" y="1979315"/>
            <a:ext cx="8801100" cy="33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b="31645"/>
          <a:stretch>
            <a:fillRect/>
          </a:stretch>
        </p:blipFill>
        <p:spPr bwMode="auto">
          <a:xfrm>
            <a:off x="163388" y="1988840"/>
            <a:ext cx="880110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b="31645"/>
          <a:stretch>
            <a:fillRect/>
          </a:stretch>
        </p:blipFill>
        <p:spPr bwMode="auto">
          <a:xfrm>
            <a:off x="163388" y="1988840"/>
            <a:ext cx="880110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CSS Sprite Generator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http://spritegen.website-performance.org/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681456"/>
            <a:ext cx="8350568" cy="234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2686060"/>
            <a:ext cx="8340090" cy="234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uppieren 40"/>
          <p:cNvGrpSpPr/>
          <p:nvPr/>
        </p:nvGrpSpPr>
        <p:grpSpPr>
          <a:xfrm>
            <a:off x="400754" y="2676693"/>
            <a:ext cx="8340090" cy="2336483"/>
            <a:chOff x="395536" y="2696287"/>
            <a:chExt cx="8340090" cy="2336483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5536" y="2696287"/>
              <a:ext cx="8340090" cy="2336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Rechteck 39"/>
            <p:cNvSpPr/>
            <p:nvPr/>
          </p:nvSpPr>
          <p:spPr>
            <a:xfrm>
              <a:off x="827584" y="2708920"/>
              <a:ext cx="504056" cy="216024"/>
            </a:xfrm>
            <a:prstGeom prst="rect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2666216"/>
            <a:ext cx="8350568" cy="234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515" y="2671455"/>
            <a:ext cx="8345329" cy="234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uppieren 45"/>
          <p:cNvGrpSpPr/>
          <p:nvPr/>
        </p:nvGrpSpPr>
        <p:grpSpPr>
          <a:xfrm>
            <a:off x="395536" y="2650247"/>
            <a:ext cx="8350568" cy="2376707"/>
            <a:chOff x="395536" y="2684412"/>
            <a:chExt cx="8350568" cy="2376707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5536" y="2708920"/>
              <a:ext cx="8350568" cy="2352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Rechteck 44"/>
            <p:cNvSpPr/>
            <p:nvPr/>
          </p:nvSpPr>
          <p:spPr>
            <a:xfrm>
              <a:off x="1607797" y="2684412"/>
              <a:ext cx="648072" cy="288032"/>
            </a:xfrm>
            <a:prstGeom prst="rect">
              <a:avLst/>
            </a:prstGeom>
            <a:noFill/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Bequem über Drag &amp; Drop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Backup d. Arbeitsstands (Export)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Recovery</a:t>
            </a:r>
            <a:r>
              <a:rPr lang="de-DE" sz="1600" dirty="0" smtClean="0"/>
              <a:t> eines Backups (Import)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(Sprite, CSS, HTML)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Bild als Base64 </a:t>
            </a:r>
            <a:r>
              <a:rPr lang="de-DE" sz="1600" dirty="0" err="1" smtClean="0"/>
              <a:t>Encoding</a:t>
            </a:r>
            <a:endParaRPr lang="de-DE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23341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33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="" xmlns:p14="http://schemas.microsoft.com/office/powerpoint/2010/main" val="11817411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41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42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43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62090">
        <p:fade/>
      </p:transition>
    </mc:Choice>
    <mc:Fallback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44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86172">
        <p:fade/>
      </p:transition>
    </mc:Choice>
    <mc:Fallback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46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48257">
        <p:fade/>
      </p:transition>
    </mc:Choice>
    <mc:Fallback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="" xmlns:p14="http://schemas.microsoft.com/office/powerpoint/2010/main" val="14596671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="" xmlns:p14="http://schemas.microsoft.com/office/powerpoint/2010/main" val="36778931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>
                  <p14:trim end="2894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 cstate="print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=""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1432</Words>
  <Application>Microsoft Office PowerPoint</Application>
  <PresentationFormat>Bildschirmpräsentation (4:3)</PresentationFormat>
  <Paragraphs>451</Paragraphs>
  <Slides>46</Slides>
  <Notes>21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47" baseType="lpstr">
      <vt:lpstr>Default Theme</vt:lpstr>
      <vt:lpstr>Performance Hackathon</vt:lpstr>
      <vt:lpstr>Folie 2</vt:lpstr>
      <vt:lpstr>Folie 3</vt:lpstr>
      <vt:lpstr>Folie 4</vt:lpstr>
      <vt:lpstr>Folie 5</vt:lpstr>
      <vt:lpstr>Folie 6</vt:lpstr>
      <vt:lpstr>Performance-Hackathon</vt:lpstr>
      <vt:lpstr>Performance-Hackathon</vt:lpstr>
      <vt:lpstr>Auswirkung einer Performanceoptimierung</vt:lpstr>
      <vt:lpstr>Folie 10</vt:lpstr>
      <vt:lpstr>Performance Bookmarklet</vt:lpstr>
      <vt:lpstr>Demo: Developer Tools im Chrome</vt:lpstr>
      <vt:lpstr>Demo: Chrome Remote Debugging</vt:lpstr>
      <vt:lpstr>Demo: Web Developer Extension FF/Chrome</vt:lpstr>
      <vt:lpstr>Performance-Hackathon</vt:lpstr>
      <vt:lpstr>Optimierung…</vt:lpstr>
      <vt:lpstr>Folie 17</vt:lpstr>
      <vt:lpstr>Performance-Hackathon</vt:lpstr>
      <vt:lpstr>Performance-Hackathon</vt:lpstr>
      <vt:lpstr>Demo: OpenSpeedMonitor Messung</vt:lpstr>
      <vt:lpstr>Performance-Hackathon</vt:lpstr>
      <vt:lpstr>Folie 22</vt:lpstr>
      <vt:lpstr>Optimierung…</vt:lpstr>
      <vt:lpstr>Optimierung…</vt:lpstr>
      <vt:lpstr>Optimierung…</vt:lpstr>
      <vt:lpstr>Optimierung…</vt:lpstr>
      <vt:lpstr>Optimierung…</vt:lpstr>
      <vt:lpstr>Optimierung…</vt:lpstr>
      <vt:lpstr>Optimierung …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ccohen</cp:lastModifiedBy>
  <cp:revision>125</cp:revision>
  <dcterms:created xsi:type="dcterms:W3CDTF">2015-03-16T14:56:35Z</dcterms:created>
  <dcterms:modified xsi:type="dcterms:W3CDTF">2015-07-01T16:58:51Z</dcterms:modified>
</cp:coreProperties>
</file>